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65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7B5D5-55F2-4190-B679-C1DE0930F9A8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4F807-5A18-4475-B084-FC5BA76D9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883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4F807-5A18-4475-B084-FC5BA76D9F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65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https://youtu.be/8vU0LdSYB84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4F807-5A18-4475-B084-FC5BA76D9F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13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4F807-5A18-4475-B084-FC5BA76D9FA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1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6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2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36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4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7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8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35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33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1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FCD679-A987-4E49-A259-87500D237D8F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1C5C7AC9-A7C7-44C0-85BC-EBDBAD837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70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8vU0LdSYB84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676400"/>
            <a:ext cx="6629400" cy="3962400"/>
          </a:xfrm>
        </p:spPr>
        <p:txBody>
          <a:bodyPr>
            <a:noAutofit/>
          </a:bodyPr>
          <a:lstStyle/>
          <a:p>
            <a:r>
              <a:rPr lang="en-US" sz="2800" dirty="0"/>
              <a:t>REMEDIATION LESSON TOPIC</a:t>
            </a:r>
            <a:r>
              <a:rPr lang="en-US" sz="2800" dirty="0" smtClean="0"/>
              <a:t>: </a:t>
            </a:r>
            <a:br>
              <a:rPr lang="en-US" sz="2800" dirty="0" smtClean="0"/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Sacco &amp; Vanzetti – Red Scare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2800" dirty="0" smtClean="0"/>
              <a:t>BENCHMARK</a:t>
            </a:r>
            <a:r>
              <a:rPr lang="en-US" sz="2800" dirty="0"/>
              <a:t>: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SS.912.A.5.2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2800" b="1" dirty="0"/>
              <a:t> </a:t>
            </a:r>
            <a:r>
              <a:rPr lang="en-US" sz="2800" dirty="0"/>
              <a:t>ESSENTIAL QUESTION</a:t>
            </a:r>
            <a:r>
              <a:rPr lang="en-US" sz="2800" dirty="0" smtClean="0"/>
              <a:t>: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How did the outcome of the Sacco and Vanzetti trail demonstrate the social &amp; political consequences of the Red Scare?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5638800"/>
            <a:ext cx="5486400" cy="479246"/>
          </a:xfrm>
        </p:spPr>
        <p:txBody>
          <a:bodyPr/>
          <a:lstStyle/>
          <a:p>
            <a:r>
              <a:rPr lang="en-US" dirty="0" smtClean="0"/>
              <a:t>US History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147" y="304800"/>
            <a:ext cx="3689684" cy="209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2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Sacco and Vanzetti</a:t>
            </a:r>
            <a:br>
              <a:rPr lang="en-US" dirty="0" smtClean="0"/>
            </a:br>
            <a:r>
              <a:rPr lang="en-US" dirty="0" err="1" smtClean="0"/>
              <a:t>Bellringer</a:t>
            </a:r>
            <a:r>
              <a:rPr lang="en-US" dirty="0" smtClean="0"/>
              <a:t> Questions: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743200" y="868680"/>
            <a:ext cx="2895600" cy="512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1. </a:t>
            </a:r>
            <a:r>
              <a:rPr lang="en-US" sz="2400" b="1" dirty="0" smtClean="0"/>
              <a:t>What was the purpose of the Palmer Raids?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To find and deport illegal immigrants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To break the power of the Ku Klux Klan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To identify and punish suspected communists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To undermine the Civil Rights movement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791200" y="868680"/>
            <a:ext cx="3124200" cy="5379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2</a:t>
            </a:r>
            <a:r>
              <a:rPr lang="en-US" sz="2400" b="1" dirty="0" smtClean="0"/>
              <a:t>. The Sacco &amp; Vanzetti Trial can be defined as a typical response during the 1920s due to: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Rejection of traditional customs and beliefs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Acceptance of cultural differences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Increase in nativism and intolerance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Support of humanitarian causes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505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Application:</a:t>
            </a:r>
            <a:br>
              <a:rPr lang="en-US" dirty="0" smtClean="0"/>
            </a:br>
            <a:r>
              <a:rPr lang="en-US" dirty="0" smtClean="0"/>
              <a:t>Video (3:22)</a:t>
            </a:r>
            <a:endParaRPr lang="en-US" dirty="0"/>
          </a:p>
        </p:txBody>
      </p:sp>
      <p:pic>
        <p:nvPicPr>
          <p:cNvPr id="6" name="8vU0LdSYB84"/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590800" y="1828800"/>
            <a:ext cx="6189684" cy="348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415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Do” 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u="sng" dirty="0" smtClean="0"/>
              <a:t>The Details:</a:t>
            </a:r>
          </a:p>
          <a:p>
            <a:r>
              <a:rPr lang="en-US" dirty="0" smtClean="0"/>
              <a:t>Issues with witnesses</a:t>
            </a:r>
          </a:p>
          <a:p>
            <a:r>
              <a:rPr lang="en-US" dirty="0" smtClean="0"/>
              <a:t>Burden of Proof</a:t>
            </a:r>
          </a:p>
          <a:p>
            <a:r>
              <a:rPr lang="en-US" dirty="0" smtClean="0"/>
              <a:t>Anarchists?</a:t>
            </a:r>
          </a:p>
          <a:p>
            <a:r>
              <a:rPr lang="en-US" dirty="0" smtClean="0"/>
              <a:t>Immigrants</a:t>
            </a:r>
          </a:p>
          <a:p>
            <a:r>
              <a:rPr lang="en-US" dirty="0" smtClean="0"/>
              <a:t>No previous record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u="sng" dirty="0" smtClean="0"/>
              <a:t>The Outcome:</a:t>
            </a:r>
          </a:p>
          <a:p>
            <a:r>
              <a:rPr lang="en-US" dirty="0" smtClean="0"/>
              <a:t>Both men were convicted of murder and sentenced to death.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478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Analyze Cartoon (We Do) – Discuss in Pairs/ Groups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2186" y="435281"/>
            <a:ext cx="3479331" cy="4011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600" y="4648200"/>
            <a:ext cx="5486400" cy="1856143"/>
          </a:xfrm>
        </p:spPr>
        <p:txBody>
          <a:bodyPr/>
          <a:lstStyle/>
          <a:p>
            <a:r>
              <a:rPr lang="en-US" dirty="0" smtClean="0"/>
              <a:t>How might the sentiments (feelings and prejudices) expressed in this cartoon impact public opinion about the Sacco and Vanzetti trial?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517" y="761999"/>
            <a:ext cx="2875978" cy="369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50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Review the </a:t>
            </a:r>
            <a:br>
              <a:rPr lang="en-US" dirty="0" smtClean="0"/>
            </a:br>
            <a:r>
              <a:rPr lang="en-US" dirty="0" err="1" smtClean="0"/>
              <a:t>Bellringer</a:t>
            </a:r>
            <a:r>
              <a:rPr lang="en-US" dirty="0" smtClean="0"/>
              <a:t> Questions: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743200" y="868680"/>
            <a:ext cx="2895600" cy="512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1. </a:t>
            </a:r>
            <a:r>
              <a:rPr lang="en-US" sz="2400" b="1" dirty="0" smtClean="0"/>
              <a:t>What was the purpose of the Palmer Raids?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To find and deport illegal immigrants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To break the power of the Ku Klux Klan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To identify and punish suspected communists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To undermine the Civil Rights movement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791200" y="868680"/>
            <a:ext cx="3124200" cy="5379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2</a:t>
            </a:r>
            <a:r>
              <a:rPr lang="en-US" sz="2400" b="1" dirty="0" smtClean="0"/>
              <a:t>. The Sacco &amp; Vanzetti Trial can be defined as a typical response during the 1920s due to: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Rejection of traditional customs and beliefs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Acceptance of cultural differences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Increase in nativism and intolerance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Support of humanitarian causes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436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Do – Answer the Essential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5633466" cy="5227320"/>
          </a:xfrm>
        </p:spPr>
        <p:txBody>
          <a:bodyPr>
            <a:normAutofit/>
          </a:bodyPr>
          <a:lstStyle/>
          <a:p>
            <a:r>
              <a:rPr lang="en-US" sz="2800" dirty="0"/>
              <a:t>How did the outcome of the Sacco and Vanzetti trail demonstrate the social &amp; political consequences of the Red Scare?</a:t>
            </a:r>
          </a:p>
        </p:txBody>
      </p:sp>
    </p:spTree>
    <p:extLst>
      <p:ext uri="{BB962C8B-B14F-4D97-AF65-F5344CB8AC3E}">
        <p14:creationId xmlns:p14="http://schemas.microsoft.com/office/powerpoint/2010/main" val="31353830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1418</TotalTime>
  <Words>274</Words>
  <Application>Microsoft Office PowerPoint</Application>
  <PresentationFormat>On-screen Show (4:3)</PresentationFormat>
  <Paragraphs>42</Paragraphs>
  <Slides>7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Corbel</vt:lpstr>
      <vt:lpstr>Wingdings 2</vt:lpstr>
      <vt:lpstr>Frame</vt:lpstr>
      <vt:lpstr>REMEDIATION LESSON TOPIC:  Sacco &amp; Vanzetti – Red Scare  BENCHMARK: SS.912.A.5.2   ESSENTIAL QUESTION: How did the outcome of the Sacco and Vanzetti trail demonstrate the social &amp; political consequences of the Red Scare?</vt:lpstr>
      <vt:lpstr>Sacco and Vanzetti Bellringer Questions:</vt:lpstr>
      <vt:lpstr>Content Application: Video (3:22)</vt:lpstr>
      <vt:lpstr>“I Do” Background Information</vt:lpstr>
      <vt:lpstr>Analyze Cartoon (We Do) – Discuss in Pairs/ Groups</vt:lpstr>
      <vt:lpstr>Lets Review the  Bellringer Questions:</vt:lpstr>
      <vt:lpstr>You Do – Answer the Essential Question: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Sacco and Vanzetti</dc:title>
  <dc:creator>Campbell, Lashawna J.</dc:creator>
  <cp:lastModifiedBy>Sacerdote, Kevin R.</cp:lastModifiedBy>
  <cp:revision>18</cp:revision>
  <dcterms:created xsi:type="dcterms:W3CDTF">2015-02-24T18:02:32Z</dcterms:created>
  <dcterms:modified xsi:type="dcterms:W3CDTF">2016-04-09T17:20:36Z</dcterms:modified>
</cp:coreProperties>
</file>